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13" r:id="rId5"/>
    <p:sldId id="309" r:id="rId6"/>
    <p:sldId id="314" r:id="rId7"/>
    <p:sldId id="310" r:id="rId8"/>
    <p:sldId id="311" r:id="rId9"/>
    <p:sldId id="312" r:id="rId10"/>
    <p:sldId id="315" r:id="rId11"/>
    <p:sldId id="318" r:id="rId12"/>
    <p:sldId id="319" r:id="rId13"/>
    <p:sldId id="320" r:id="rId14"/>
    <p:sldId id="321" r:id="rId15"/>
    <p:sldId id="322" r:id="rId16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13"/>
            <p14:sldId id="309"/>
            <p14:sldId id="314"/>
            <p14:sldId id="310"/>
            <p14:sldId id="311"/>
            <p14:sldId id="312"/>
            <p14:sldId id="315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CD6525"/>
    <a:srgbClr val="FFFF99"/>
    <a:srgbClr val="FFFF66"/>
    <a:srgbClr val="00FF00"/>
    <a:srgbClr val="DFE8F0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E8EF0-961B-40CE-AD45-7056A9882912}" v="2" dt="2021-02-12T08:30:50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769E8EF0-961B-40CE-AD45-7056A9882912}"/>
    <pc:docChg chg="undo custSel modSld modMainMaster">
      <pc:chgData name="Sheetal Jain" userId="51c8f061-299c-44fe-993f-a386b901f7f1" providerId="ADAL" clId="{769E8EF0-961B-40CE-AD45-7056A9882912}" dt="2021-02-12T08:33:38.874" v="206" actId="14100"/>
      <pc:docMkLst>
        <pc:docMk/>
      </pc:docMkLst>
      <pc:sldChg chg="addSp delSp modSp mod">
        <pc:chgData name="Sheetal Jain" userId="51c8f061-299c-44fe-993f-a386b901f7f1" providerId="ADAL" clId="{769E8EF0-961B-40CE-AD45-7056A9882912}" dt="2021-02-12T08:04:10.782" v="44" actId="14100"/>
        <pc:sldMkLst>
          <pc:docMk/>
          <pc:sldMk cId="3088673972" sldId="311"/>
        </pc:sldMkLst>
        <pc:spChg chg="mod">
          <ac:chgData name="Sheetal Jain" userId="51c8f061-299c-44fe-993f-a386b901f7f1" providerId="ADAL" clId="{769E8EF0-961B-40CE-AD45-7056A9882912}" dt="2021-02-12T08:03:48.343" v="35" actId="14100"/>
          <ac:spMkLst>
            <pc:docMk/>
            <pc:sldMk cId="3088673972" sldId="311"/>
            <ac:spMk id="21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3:23.658" v="24" actId="1076"/>
          <ac:spMkLst>
            <pc:docMk/>
            <pc:sldMk cId="3088673972" sldId="311"/>
            <ac:spMk id="25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4:10.782" v="44" actId="14100"/>
          <ac:spMkLst>
            <pc:docMk/>
            <pc:sldMk cId="3088673972" sldId="311"/>
            <ac:spMk id="30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3:08.840" v="21" actId="14100"/>
          <ac:spMkLst>
            <pc:docMk/>
            <pc:sldMk cId="3088673972" sldId="311"/>
            <ac:spMk id="33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3:18.086" v="23" actId="14100"/>
          <ac:spMkLst>
            <pc:docMk/>
            <pc:sldMk cId="3088673972" sldId="311"/>
            <ac:spMk id="36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3:57.093" v="37" actId="14100"/>
          <ac:spMkLst>
            <pc:docMk/>
            <pc:sldMk cId="3088673972" sldId="311"/>
            <ac:spMk id="54" creationId="{00000000-0000-0000-0000-000000000000}"/>
          </ac:spMkLst>
        </pc:spChg>
        <pc:picChg chg="add del mod ord modCrop">
          <ac:chgData name="Sheetal Jain" userId="51c8f061-299c-44fe-993f-a386b901f7f1" providerId="ADAL" clId="{769E8EF0-961B-40CE-AD45-7056A9882912}" dt="2021-02-12T08:03:43.330" v="33" actId="1076"/>
          <ac:picMkLst>
            <pc:docMk/>
            <pc:sldMk cId="3088673972" sldId="311"/>
            <ac:picMk id="3" creationId="{29593059-3A87-4125-89CA-CF562FD1B7AF}"/>
          </ac:picMkLst>
        </pc:picChg>
        <pc:picChg chg="del">
          <ac:chgData name="Sheetal Jain" userId="51c8f061-299c-44fe-993f-a386b901f7f1" providerId="ADAL" clId="{769E8EF0-961B-40CE-AD45-7056A9882912}" dt="2021-02-12T08:02:45.657" v="7" actId="478"/>
          <ac:picMkLst>
            <pc:docMk/>
            <pc:sldMk cId="3088673972" sldId="311"/>
            <ac:picMk id="6" creationId="{00000000-0000-0000-0000-000000000000}"/>
          </ac:picMkLst>
        </pc:picChg>
        <pc:cxnChg chg="mod">
          <ac:chgData name="Sheetal Jain" userId="51c8f061-299c-44fe-993f-a386b901f7f1" providerId="ADAL" clId="{769E8EF0-961B-40CE-AD45-7056A9882912}" dt="2021-02-12T08:04:10.782" v="44" actId="14100"/>
          <ac:cxnSpMkLst>
            <pc:docMk/>
            <pc:sldMk cId="3088673972" sldId="311"/>
            <ac:cxnSpMk id="24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03:08.840" v="21" actId="14100"/>
          <ac:cxnSpMkLst>
            <pc:docMk/>
            <pc:sldMk cId="3088673972" sldId="311"/>
            <ac:cxnSpMk id="41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03:18.086" v="23" actId="14100"/>
          <ac:cxnSpMkLst>
            <pc:docMk/>
            <pc:sldMk cId="3088673972" sldId="311"/>
            <ac:cxnSpMk id="42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03:28.683" v="26" actId="14100"/>
          <ac:cxnSpMkLst>
            <pc:docMk/>
            <pc:sldMk cId="3088673972" sldId="311"/>
            <ac:cxnSpMk id="50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03:23.658" v="24" actId="1076"/>
          <ac:cxnSpMkLst>
            <pc:docMk/>
            <pc:sldMk cId="3088673972" sldId="311"/>
            <ac:cxnSpMk id="51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769E8EF0-961B-40CE-AD45-7056A9882912}" dt="2021-02-12T08:06:50.194" v="57" actId="692"/>
        <pc:sldMkLst>
          <pc:docMk/>
          <pc:sldMk cId="1247333463" sldId="312"/>
        </pc:sldMkLst>
        <pc:picChg chg="del">
          <ac:chgData name="Sheetal Jain" userId="51c8f061-299c-44fe-993f-a386b901f7f1" providerId="ADAL" clId="{769E8EF0-961B-40CE-AD45-7056A9882912}" dt="2021-02-12T08:06:30.527" v="51" actId="478"/>
          <ac:picMkLst>
            <pc:docMk/>
            <pc:sldMk cId="1247333463" sldId="312"/>
            <ac:picMk id="3" creationId="{00000000-0000-0000-0000-000000000000}"/>
          </ac:picMkLst>
        </pc:picChg>
        <pc:picChg chg="add mod modCrop">
          <ac:chgData name="Sheetal Jain" userId="51c8f061-299c-44fe-993f-a386b901f7f1" providerId="ADAL" clId="{769E8EF0-961B-40CE-AD45-7056A9882912}" dt="2021-02-12T08:06:50.194" v="57" actId="692"/>
          <ac:picMkLst>
            <pc:docMk/>
            <pc:sldMk cId="1247333463" sldId="312"/>
            <ac:picMk id="6" creationId="{02CD6224-8AD4-4205-B2BB-023A39E48831}"/>
          </ac:picMkLst>
        </pc:picChg>
      </pc:sldChg>
      <pc:sldChg chg="addSp delSp modSp mod">
        <pc:chgData name="Sheetal Jain" userId="51c8f061-299c-44fe-993f-a386b901f7f1" providerId="ADAL" clId="{769E8EF0-961B-40CE-AD45-7056A9882912}" dt="2021-02-12T08:09:36.882" v="105" actId="1038"/>
        <pc:sldMkLst>
          <pc:docMk/>
          <pc:sldMk cId="803934094" sldId="315"/>
        </pc:sldMkLst>
        <pc:spChg chg="mod">
          <ac:chgData name="Sheetal Jain" userId="51c8f061-299c-44fe-993f-a386b901f7f1" providerId="ADAL" clId="{769E8EF0-961B-40CE-AD45-7056A9882912}" dt="2021-02-12T08:09:34.272" v="101" actId="1037"/>
          <ac:spMkLst>
            <pc:docMk/>
            <pc:sldMk cId="803934094" sldId="315"/>
            <ac:spMk id="12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9:36.882" v="105" actId="1038"/>
          <ac:spMkLst>
            <pc:docMk/>
            <pc:sldMk cId="803934094" sldId="315"/>
            <ac:spMk id="18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9:26.960" v="96" actId="14100"/>
          <ac:spMkLst>
            <pc:docMk/>
            <pc:sldMk cId="803934094" sldId="315"/>
            <ac:spMk id="20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09:31.031" v="98" actId="1037"/>
          <ac:spMkLst>
            <pc:docMk/>
            <pc:sldMk cId="803934094" sldId="315"/>
            <ac:spMk id="24" creationId="{00000000-0000-0000-0000-000000000000}"/>
          </ac:spMkLst>
        </pc:spChg>
        <pc:picChg chg="del">
          <ac:chgData name="Sheetal Jain" userId="51c8f061-299c-44fe-993f-a386b901f7f1" providerId="ADAL" clId="{769E8EF0-961B-40CE-AD45-7056A9882912}" dt="2021-02-12T08:08:22.941" v="64" actId="478"/>
          <ac:picMkLst>
            <pc:docMk/>
            <pc:sldMk cId="803934094" sldId="315"/>
            <ac:picMk id="3" creationId="{00000000-0000-0000-0000-000000000000}"/>
          </ac:picMkLst>
        </pc:picChg>
        <pc:picChg chg="add mod ord modCrop">
          <ac:chgData name="Sheetal Jain" userId="51c8f061-299c-44fe-993f-a386b901f7f1" providerId="ADAL" clId="{769E8EF0-961B-40CE-AD45-7056A9882912}" dt="2021-02-12T08:09:20.557" v="94" actId="1037"/>
          <ac:picMkLst>
            <pc:docMk/>
            <pc:sldMk cId="803934094" sldId="315"/>
            <ac:picMk id="6" creationId="{D10E64C6-0AE1-4632-84FE-9BD7927D9CCE}"/>
          </ac:picMkLst>
        </pc:picChg>
        <pc:cxnChg chg="mod">
          <ac:chgData name="Sheetal Jain" userId="51c8f061-299c-44fe-993f-a386b901f7f1" providerId="ADAL" clId="{769E8EF0-961B-40CE-AD45-7056A9882912}" dt="2021-02-12T08:09:34.272" v="101" actId="1037"/>
          <ac:cxnSpMkLst>
            <pc:docMk/>
            <pc:sldMk cId="803934094" sldId="315"/>
            <ac:cxnSpMk id="17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09:31.031" v="98" actId="1037"/>
          <ac:cxnSpMkLst>
            <pc:docMk/>
            <pc:sldMk cId="803934094" sldId="315"/>
            <ac:cxnSpMk id="25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09:26.960" v="96" actId="14100"/>
          <ac:cxnSpMkLst>
            <pc:docMk/>
            <pc:sldMk cId="803934094" sldId="315"/>
            <ac:cxnSpMk id="27" creationId="{00000000-0000-0000-0000-000000000000}"/>
          </ac:cxnSpMkLst>
        </pc:cxnChg>
      </pc:sldChg>
      <pc:sldChg chg="modSp mod">
        <pc:chgData name="Sheetal Jain" userId="51c8f061-299c-44fe-993f-a386b901f7f1" providerId="ADAL" clId="{769E8EF0-961B-40CE-AD45-7056A9882912}" dt="2021-02-12T08:10:49.839" v="134" actId="14100"/>
        <pc:sldMkLst>
          <pc:docMk/>
          <pc:sldMk cId="3319258201" sldId="318"/>
        </pc:sldMkLst>
        <pc:spChg chg="mod">
          <ac:chgData name="Sheetal Jain" userId="51c8f061-299c-44fe-993f-a386b901f7f1" providerId="ADAL" clId="{769E8EF0-961B-40CE-AD45-7056A9882912}" dt="2021-02-12T08:10:28.159" v="128" actId="14100"/>
          <ac:spMkLst>
            <pc:docMk/>
            <pc:sldMk cId="3319258201" sldId="318"/>
            <ac:spMk id="12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10:35.800" v="130" actId="14100"/>
          <ac:spMkLst>
            <pc:docMk/>
            <pc:sldMk cId="3319258201" sldId="318"/>
            <ac:spMk id="32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10:49.839" v="134" actId="14100"/>
          <ac:spMkLst>
            <pc:docMk/>
            <pc:sldMk cId="3319258201" sldId="318"/>
            <ac:spMk id="33" creationId="{00000000-0000-0000-0000-000000000000}"/>
          </ac:spMkLst>
        </pc:spChg>
        <pc:picChg chg="mod modCrop">
          <ac:chgData name="Sheetal Jain" userId="51c8f061-299c-44fe-993f-a386b901f7f1" providerId="ADAL" clId="{769E8EF0-961B-40CE-AD45-7056A9882912}" dt="2021-02-12T08:10:20.511" v="124" actId="1037"/>
          <ac:picMkLst>
            <pc:docMk/>
            <pc:sldMk cId="3319258201" sldId="318"/>
            <ac:picMk id="2" creationId="{00000000-0000-0000-0000-000000000000}"/>
          </ac:picMkLst>
        </pc:picChg>
        <pc:cxnChg chg="mod">
          <ac:chgData name="Sheetal Jain" userId="51c8f061-299c-44fe-993f-a386b901f7f1" providerId="ADAL" clId="{769E8EF0-961B-40CE-AD45-7056A9882912}" dt="2021-02-12T08:10:28.159" v="128" actId="14100"/>
          <ac:cxnSpMkLst>
            <pc:docMk/>
            <pc:sldMk cId="3319258201" sldId="318"/>
            <ac:cxnSpMk id="35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10:40.526" v="131" actId="14100"/>
          <ac:cxnSpMkLst>
            <pc:docMk/>
            <pc:sldMk cId="3319258201" sldId="318"/>
            <ac:cxnSpMk id="37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10:49.839" v="134" actId="14100"/>
          <ac:cxnSpMkLst>
            <pc:docMk/>
            <pc:sldMk cId="3319258201" sldId="318"/>
            <ac:cxnSpMk id="3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769E8EF0-961B-40CE-AD45-7056A9882912}" dt="2021-02-12T08:32:12.978" v="192" actId="478"/>
        <pc:sldMkLst>
          <pc:docMk/>
          <pc:sldMk cId="3109046258" sldId="319"/>
        </pc:sldMkLst>
        <pc:spChg chg="mod">
          <ac:chgData name="Sheetal Jain" userId="51c8f061-299c-44fe-993f-a386b901f7f1" providerId="ADAL" clId="{769E8EF0-961B-40CE-AD45-7056A9882912}" dt="2021-02-12T08:11:35.558" v="137" actId="1076"/>
          <ac:spMkLst>
            <pc:docMk/>
            <pc:sldMk cId="3109046258" sldId="319"/>
            <ac:spMk id="18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11:44.191" v="139" actId="1076"/>
          <ac:spMkLst>
            <pc:docMk/>
            <pc:sldMk cId="3109046258" sldId="319"/>
            <ac:spMk id="29" creationId="{00000000-0000-0000-0000-000000000000}"/>
          </ac:spMkLst>
        </pc:spChg>
        <pc:picChg chg="add del mod modCrop">
          <ac:chgData name="Sheetal Jain" userId="51c8f061-299c-44fe-993f-a386b901f7f1" providerId="ADAL" clId="{769E8EF0-961B-40CE-AD45-7056A9882912}" dt="2021-02-12T08:32:12.978" v="192" actId="478"/>
          <ac:picMkLst>
            <pc:docMk/>
            <pc:sldMk cId="3109046258" sldId="319"/>
            <ac:picMk id="3" creationId="{00000000-0000-0000-0000-000000000000}"/>
          </ac:picMkLst>
        </pc:picChg>
        <pc:cxnChg chg="mod">
          <ac:chgData name="Sheetal Jain" userId="51c8f061-299c-44fe-993f-a386b901f7f1" providerId="ADAL" clId="{769E8EF0-961B-40CE-AD45-7056A9882912}" dt="2021-02-12T08:11:39.647" v="138" actId="14100"/>
          <ac:cxnSpMkLst>
            <pc:docMk/>
            <pc:sldMk cId="3109046258" sldId="319"/>
            <ac:cxnSpMk id="17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11:52.476" v="141" actId="14100"/>
          <ac:cxnSpMkLst>
            <pc:docMk/>
            <pc:sldMk cId="3109046258" sldId="319"/>
            <ac:cxnSpMk id="19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769E8EF0-961B-40CE-AD45-7056A9882912}" dt="2021-02-12T08:33:38.874" v="206" actId="14100"/>
        <pc:sldMkLst>
          <pc:docMk/>
          <pc:sldMk cId="1605591505" sldId="320"/>
        </pc:sldMkLst>
        <pc:spChg chg="mod">
          <ac:chgData name="Sheetal Jain" userId="51c8f061-299c-44fe-993f-a386b901f7f1" providerId="ADAL" clId="{769E8EF0-961B-40CE-AD45-7056A9882912}" dt="2021-02-12T08:31:36.541" v="187" actId="1037"/>
          <ac:spMkLst>
            <pc:docMk/>
            <pc:sldMk cId="1605591505" sldId="320"/>
            <ac:spMk id="33" creationId="{00000000-0000-0000-0000-000000000000}"/>
          </ac:spMkLst>
        </pc:spChg>
        <pc:spChg chg="mod">
          <ac:chgData name="Sheetal Jain" userId="51c8f061-299c-44fe-993f-a386b901f7f1" providerId="ADAL" clId="{769E8EF0-961B-40CE-AD45-7056A9882912}" dt="2021-02-12T08:31:38.022" v="188" actId="1038"/>
          <ac:spMkLst>
            <pc:docMk/>
            <pc:sldMk cId="1605591505" sldId="320"/>
            <ac:spMk id="42" creationId="{00000000-0000-0000-0000-000000000000}"/>
          </ac:spMkLst>
        </pc:spChg>
        <pc:picChg chg="add mod ord modCrop">
          <ac:chgData name="Sheetal Jain" userId="51c8f061-299c-44fe-993f-a386b901f7f1" providerId="ADAL" clId="{769E8EF0-961B-40CE-AD45-7056A9882912}" dt="2021-02-12T08:33:21.737" v="202" actId="692"/>
          <ac:picMkLst>
            <pc:docMk/>
            <pc:sldMk cId="1605591505" sldId="320"/>
            <ac:picMk id="3" creationId="{1B381C4A-69D2-4216-9770-25695D0A9D65}"/>
          </ac:picMkLst>
        </pc:picChg>
        <pc:picChg chg="del">
          <ac:chgData name="Sheetal Jain" userId="51c8f061-299c-44fe-993f-a386b901f7f1" providerId="ADAL" clId="{769E8EF0-961B-40CE-AD45-7056A9882912}" dt="2021-02-12T08:30:54.532" v="175" actId="478"/>
          <ac:picMkLst>
            <pc:docMk/>
            <pc:sldMk cId="1605591505" sldId="320"/>
            <ac:picMk id="15" creationId="{00000000-0000-0000-0000-000000000000}"/>
          </ac:picMkLst>
        </pc:picChg>
        <pc:cxnChg chg="mod">
          <ac:chgData name="Sheetal Jain" userId="51c8f061-299c-44fe-993f-a386b901f7f1" providerId="ADAL" clId="{769E8EF0-961B-40CE-AD45-7056A9882912}" dt="2021-02-12T08:33:33.412" v="205" actId="14100"/>
          <ac:cxnSpMkLst>
            <pc:docMk/>
            <pc:sldMk cId="1605591505" sldId="320"/>
            <ac:cxnSpMk id="7" creationId="{00000000-0000-0000-0000-000000000000}"/>
          </ac:cxnSpMkLst>
        </pc:cxnChg>
        <pc:cxnChg chg="mod">
          <ac:chgData name="Sheetal Jain" userId="51c8f061-299c-44fe-993f-a386b901f7f1" providerId="ADAL" clId="{769E8EF0-961B-40CE-AD45-7056A9882912}" dt="2021-02-12T08:33:38.874" v="206" actId="14100"/>
          <ac:cxnSpMkLst>
            <pc:docMk/>
            <pc:sldMk cId="1605591505" sldId="320"/>
            <ac:cxnSpMk id="25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769E8EF0-961B-40CE-AD45-7056A9882912}" dt="2021-02-12T08:33:06.427" v="200" actId="692"/>
        <pc:sldMkLst>
          <pc:docMk/>
          <pc:sldMk cId="4014181048" sldId="321"/>
        </pc:sldMkLst>
        <pc:spChg chg="add del mod">
          <ac:chgData name="Sheetal Jain" userId="51c8f061-299c-44fe-993f-a386b901f7f1" providerId="ADAL" clId="{769E8EF0-961B-40CE-AD45-7056A9882912}" dt="2021-02-12T08:14:40.295" v="168" actId="478"/>
          <ac:spMkLst>
            <pc:docMk/>
            <pc:sldMk cId="4014181048" sldId="321"/>
            <ac:spMk id="2" creationId="{A8BCD7B7-6561-4D57-88D0-FD364C93BFDF}"/>
          </ac:spMkLst>
        </pc:spChg>
        <pc:spChg chg="mod">
          <ac:chgData name="Sheetal Jain" userId="51c8f061-299c-44fe-993f-a386b901f7f1" providerId="ADAL" clId="{769E8EF0-961B-40CE-AD45-7056A9882912}" dt="2021-02-12T08:32:44.300" v="197" actId="14100"/>
          <ac:spMkLst>
            <pc:docMk/>
            <pc:sldMk cId="4014181048" sldId="321"/>
            <ac:spMk id="33" creationId="{00000000-0000-0000-0000-000000000000}"/>
          </ac:spMkLst>
        </pc:spChg>
        <pc:picChg chg="del mod modCrop">
          <ac:chgData name="Sheetal Jain" userId="51c8f061-299c-44fe-993f-a386b901f7f1" providerId="ADAL" clId="{769E8EF0-961B-40CE-AD45-7056A9882912}" dt="2021-02-12T08:32:25.519" v="193" actId="478"/>
          <ac:picMkLst>
            <pc:docMk/>
            <pc:sldMk cId="4014181048" sldId="321"/>
            <ac:picMk id="8" creationId="{00000000-0000-0000-0000-000000000000}"/>
          </ac:picMkLst>
        </pc:picChg>
        <pc:picChg chg="add mod ord modCrop">
          <ac:chgData name="Sheetal Jain" userId="51c8f061-299c-44fe-993f-a386b901f7f1" providerId="ADAL" clId="{769E8EF0-961B-40CE-AD45-7056A9882912}" dt="2021-02-12T08:33:06.427" v="200" actId="692"/>
          <ac:picMkLst>
            <pc:docMk/>
            <pc:sldMk cId="4014181048" sldId="321"/>
            <ac:picMk id="12" creationId="{26BE45A8-F8A5-4E5E-AAB9-9A9B74BB1A92}"/>
          </ac:picMkLst>
        </pc:picChg>
        <pc:cxnChg chg="mod">
          <ac:chgData name="Sheetal Jain" userId="51c8f061-299c-44fe-993f-a386b901f7f1" providerId="ADAL" clId="{769E8EF0-961B-40CE-AD45-7056A9882912}" dt="2021-02-12T08:32:44.300" v="197" actId="14100"/>
          <ac:cxnSpMkLst>
            <pc:docMk/>
            <pc:sldMk cId="4014181048" sldId="321"/>
            <ac:cxnSpMk id="21" creationId="{00000000-0000-0000-0000-000000000000}"/>
          </ac:cxnSpMkLst>
        </pc:cxnChg>
      </pc:sldChg>
      <pc:sldMasterChg chg="modSp mod">
        <pc:chgData name="Sheetal Jain" userId="51c8f061-299c-44fe-993f-a386b901f7f1" providerId="ADAL" clId="{769E8EF0-961B-40CE-AD45-7056A9882912}" dt="2021-02-12T08:00:36.769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769E8EF0-961B-40CE-AD45-7056A9882912}" dt="2021-02-12T08:00:36.769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DFE8F0"/>
        </a:solidFill>
      </dgm:spPr>
      <dgm:t>
        <a:bodyPr/>
        <a:lstStyle/>
        <a:p>
          <a:r>
            <a:rPr lang="en-US" b="1" dirty="0">
              <a:solidFill>
                <a:srgbClr val="294071"/>
              </a:solidFill>
            </a:rPr>
            <a:t>Download industry wage data from the U.S. Bureau of Labor Statistics</a:t>
          </a:r>
          <a:endParaRPr lang="en-US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Select which occupations are Direct Labor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Calculate the Direct to Total Labor ratio for the industry</a:t>
          </a:r>
          <a:r>
            <a:rPr lang="en-US" b="1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4889D026-B023-458D-A63E-953C5597221A}" type="presOf" srcId="{F2881FB1-6580-4F21-A283-BFAA6F91D5D2}" destId="{61BA391A-C1A3-4C26-9905-BCC679A8D46D}" srcOrd="0" destOrd="0" presId="urn:microsoft.com/office/officeart/2005/8/layout/vList5"/>
    <dgm:cxn modelId="{2E526A39-1597-4285-805C-AE7E4C0F64A7}" type="presOf" srcId="{9614A323-64B1-4077-A841-022051EC749A}" destId="{A60520D8-37DB-4FB8-BD82-6A2EB5B7DB22}" srcOrd="0" destOrd="0" presId="urn:microsoft.com/office/officeart/2005/8/layout/vList5"/>
    <dgm:cxn modelId="{9450D73F-8A1E-41B0-8235-A64E2A456BE3}" type="presOf" srcId="{D5197DDB-D5D2-499F-B255-CF7BB5AE2B43}" destId="{7DFE7FB1-56C2-4FE8-977E-803EFEB20831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C5D2870-4368-48DD-B43F-7A39C3AEE10F}" type="presOf" srcId="{B4F1B46E-22B2-4721-950C-8704487586DC}" destId="{79B8FC0C-79CB-4C19-8E0D-2B6A33327750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F05B90A9-4FC5-40D2-A99F-6818A69FB610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1D33A4B2-357E-444C-BA22-500785F97EE2}" type="presOf" srcId="{00C18FBF-3FF5-4C16-97CF-AF03740D7AB6}" destId="{63A580CE-5140-4AC1-B88E-97938524B8F2}" srcOrd="0" destOrd="0" presId="urn:microsoft.com/office/officeart/2005/8/layout/vList5"/>
    <dgm:cxn modelId="{D86C39C0-7B31-49EE-B385-5FA6976123C2}" type="presOf" srcId="{9D72CDD3-5859-43DB-BD75-0C3C30E3DE62}" destId="{11F5BF76-220E-49DB-A754-25CDFEDCFD30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7E83697C-3633-4E08-A0CF-C53BCF20E8A6}" type="presParOf" srcId="{63A580CE-5140-4AC1-B88E-97938524B8F2}" destId="{12031DAE-5E2E-4F47-9AF9-0A41C3382A60}" srcOrd="0" destOrd="0" presId="urn:microsoft.com/office/officeart/2005/8/layout/vList5"/>
    <dgm:cxn modelId="{ECC23161-43F6-4E92-8F84-D2964500B70D}" type="presParOf" srcId="{12031DAE-5E2E-4F47-9AF9-0A41C3382A60}" destId="{79B8FC0C-79CB-4C19-8E0D-2B6A33327750}" srcOrd="0" destOrd="0" presId="urn:microsoft.com/office/officeart/2005/8/layout/vList5"/>
    <dgm:cxn modelId="{550FC579-5190-4A72-9E29-472D6920960B}" type="presParOf" srcId="{12031DAE-5E2E-4F47-9AF9-0A41C3382A60}" destId="{11F5BF76-220E-49DB-A754-25CDFEDCFD30}" srcOrd="1" destOrd="0" presId="urn:microsoft.com/office/officeart/2005/8/layout/vList5"/>
    <dgm:cxn modelId="{34D84A0B-EFAF-41FA-A64F-0A14FD976BB5}" type="presParOf" srcId="{63A580CE-5140-4AC1-B88E-97938524B8F2}" destId="{8247F90F-EBBD-4364-BE30-FF1A4D54BE94}" srcOrd="1" destOrd="0" presId="urn:microsoft.com/office/officeart/2005/8/layout/vList5"/>
    <dgm:cxn modelId="{8EC288FF-2FD3-4C95-B91E-AAB6ADE39558}" type="presParOf" srcId="{63A580CE-5140-4AC1-B88E-97938524B8F2}" destId="{977B95BB-1DE7-40D3-A333-5E40B1479482}" srcOrd="2" destOrd="0" presId="urn:microsoft.com/office/officeart/2005/8/layout/vList5"/>
    <dgm:cxn modelId="{844CE961-039B-4823-B927-DD1712C331C0}" type="presParOf" srcId="{977B95BB-1DE7-40D3-A333-5E40B1479482}" destId="{61BA391A-C1A3-4C26-9905-BCC679A8D46D}" srcOrd="0" destOrd="0" presId="urn:microsoft.com/office/officeart/2005/8/layout/vList5"/>
    <dgm:cxn modelId="{D96400CD-AEBD-4937-8A5E-E23637940829}" type="presParOf" srcId="{977B95BB-1DE7-40D3-A333-5E40B1479482}" destId="{7DFE7FB1-56C2-4FE8-977E-803EFEB20831}" srcOrd="1" destOrd="0" presId="urn:microsoft.com/office/officeart/2005/8/layout/vList5"/>
    <dgm:cxn modelId="{AA0E9915-41D5-4D5E-BC0B-E631E9D50126}" type="presParOf" srcId="{63A580CE-5140-4AC1-B88E-97938524B8F2}" destId="{E7C6123D-2FF3-4C04-94B4-09E92A2D906D}" srcOrd="3" destOrd="0" presId="urn:microsoft.com/office/officeart/2005/8/layout/vList5"/>
    <dgm:cxn modelId="{9AD1889C-9F96-4FA4-8B45-837F769C8C73}" type="presParOf" srcId="{63A580CE-5140-4AC1-B88E-97938524B8F2}" destId="{EEEF210A-895F-4647-8AD9-D8AA3E7F08D7}" srcOrd="4" destOrd="0" presId="urn:microsoft.com/office/officeart/2005/8/layout/vList5"/>
    <dgm:cxn modelId="{DF12B53D-043D-4D3E-B6DE-C745840A69DC}" type="presParOf" srcId="{EEEF210A-895F-4647-8AD9-D8AA3E7F08D7}" destId="{EA80A3C2-62BE-4159-AEC0-45C90F1FC31D}" srcOrd="0" destOrd="0" presId="urn:microsoft.com/office/officeart/2005/8/layout/vList5"/>
    <dgm:cxn modelId="{5AB1CF85-A877-46AE-A965-FD9EDD7A5460}" type="presParOf" srcId="{EEEF210A-895F-4647-8AD9-D8AA3E7F08D7}" destId="{A60520D8-37DB-4FB8-BD82-6A2EB5B7DB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366056" y="-3682497"/>
          <a:ext cx="864393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>
              <a:solidFill>
                <a:srgbClr val="294071"/>
              </a:solidFill>
            </a:rPr>
            <a:t>Download industry wage data from the U.S. Bureau of Labor Statistics</a:t>
          </a:r>
          <a:endParaRPr lang="en-US" sz="2500" kern="1200" dirty="0">
            <a:solidFill>
              <a:srgbClr val="294071"/>
            </a:solidFill>
          </a:endParaRPr>
        </a:p>
      </dsp:txBody>
      <dsp:txXfrm rot="-5400000">
        <a:off x="1573872" y="151883"/>
        <a:ext cx="8406565" cy="780001"/>
      </dsp:txXfrm>
    </dsp:sp>
    <dsp:sp modelId="{79B8FC0C-79CB-4C19-8E0D-2B6A33327750}">
      <dsp:nvSpPr>
        <dsp:cNvPr id="0" name=""/>
        <dsp:cNvSpPr/>
      </dsp:nvSpPr>
      <dsp:spPr>
        <a:xfrm>
          <a:off x="111079" y="1637"/>
          <a:ext cx="1462793" cy="1080492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3824" y="54382"/>
        <a:ext cx="1357303" cy="975002"/>
      </dsp:txXfrm>
    </dsp:sp>
    <dsp:sp modelId="{7DFE7FB1-56C2-4FE8-977E-803EFEB20831}">
      <dsp:nvSpPr>
        <dsp:cNvPr id="0" name=""/>
        <dsp:cNvSpPr/>
      </dsp:nvSpPr>
      <dsp:spPr>
        <a:xfrm rot="5400000">
          <a:off x="5366056" y="-2547980"/>
          <a:ext cx="864393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>
              <a:solidFill>
                <a:srgbClr val="294071"/>
              </a:solidFill>
            </a:rPr>
            <a:t>Select which occupations are Direct Labor</a:t>
          </a:r>
        </a:p>
      </dsp:txBody>
      <dsp:txXfrm rot="-5400000">
        <a:off x="1573872" y="1286400"/>
        <a:ext cx="8406565" cy="780001"/>
      </dsp:txXfrm>
    </dsp:sp>
    <dsp:sp modelId="{61BA391A-C1A3-4C26-9905-BCC679A8D46D}">
      <dsp:nvSpPr>
        <dsp:cNvPr id="0" name=""/>
        <dsp:cNvSpPr/>
      </dsp:nvSpPr>
      <dsp:spPr>
        <a:xfrm>
          <a:off x="111079" y="1136153"/>
          <a:ext cx="1462793" cy="1080492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63824" y="1188898"/>
        <a:ext cx="1357303" cy="975002"/>
      </dsp:txXfrm>
    </dsp:sp>
    <dsp:sp modelId="{A60520D8-37DB-4FB8-BD82-6A2EB5B7DB22}">
      <dsp:nvSpPr>
        <dsp:cNvPr id="0" name=""/>
        <dsp:cNvSpPr/>
      </dsp:nvSpPr>
      <dsp:spPr>
        <a:xfrm rot="5400000">
          <a:off x="5366056" y="-1413463"/>
          <a:ext cx="864393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>
              <a:solidFill>
                <a:srgbClr val="294071"/>
              </a:solidFill>
            </a:rPr>
            <a:t>Calculate the Direct to Total Labor ratio for the industry</a:t>
          </a:r>
          <a:r>
            <a:rPr lang="en-US" sz="2500" b="1" kern="1200" dirty="0"/>
            <a:t>	</a:t>
          </a:r>
        </a:p>
      </dsp:txBody>
      <dsp:txXfrm rot="-5400000">
        <a:off x="1573872" y="2420917"/>
        <a:ext cx="8406565" cy="780001"/>
      </dsp:txXfrm>
    </dsp:sp>
    <dsp:sp modelId="{EA80A3C2-62BE-4159-AEC0-45C90F1FC31D}">
      <dsp:nvSpPr>
        <dsp:cNvPr id="0" name=""/>
        <dsp:cNvSpPr/>
      </dsp:nvSpPr>
      <dsp:spPr>
        <a:xfrm>
          <a:off x="111079" y="2270670"/>
          <a:ext cx="1462793" cy="1080492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3824" y="2323415"/>
        <a:ext cx="1357303" cy="975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12-02-2021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39" y="18068"/>
            <a:ext cx="11341418" cy="520456"/>
          </a:xfrm>
        </p:spPr>
        <p:txBody>
          <a:bodyPr/>
          <a:lstStyle/>
          <a:p>
            <a:r>
              <a:rPr lang="en-US" sz="2800" dirty="0"/>
              <a:t>How to estimate the Direct-to-Total Labor Ratio using U.S. Bureau of Labor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516343"/>
              </p:ext>
            </p:extLst>
          </p:nvPr>
        </p:nvGraphicFramePr>
        <p:xfrm>
          <a:off x="1347787" y="1905000"/>
          <a:ext cx="10133714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68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81C4A-69D2-4216-9770-25695D0A9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" t="23246" r="47164" b="36344"/>
          <a:stretch/>
        </p:blipFill>
        <p:spPr>
          <a:xfrm>
            <a:off x="3557586" y="1307690"/>
            <a:ext cx="8229601" cy="41025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3.  Label Column F </a:t>
            </a:r>
            <a:r>
              <a:rPr lang="en-IN" sz="2000" i="1" dirty="0">
                <a:solidFill>
                  <a:schemeClr val="bg1"/>
                </a:solidFill>
              </a:rPr>
              <a:t>‘Total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 wages’ and c</a:t>
            </a:r>
            <a:r>
              <a:rPr lang="en-IN" sz="2000" dirty="0">
                <a:solidFill>
                  <a:schemeClr val="bg1"/>
                </a:solidFill>
              </a:rPr>
              <a:t>alculate by multiplying values of column B and column C for </a:t>
            </a:r>
            <a:r>
              <a:rPr lang="en-IN" sz="2000" i="1" dirty="0">
                <a:solidFill>
                  <a:schemeClr val="bg1"/>
                </a:solidFill>
              </a:rPr>
              <a:t>‘All Occupations (000000)’ </a:t>
            </a:r>
            <a:r>
              <a:rPr lang="en-IN" sz="2000" dirty="0">
                <a:solidFill>
                  <a:schemeClr val="bg1"/>
                </a:solidFill>
              </a:rPr>
              <a:t>in row 7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4. Label Column G ‘</a:t>
            </a:r>
            <a:r>
              <a:rPr lang="en-IN" sz="2000" i="1" dirty="0">
                <a:solidFill>
                  <a:schemeClr val="bg1"/>
                </a:solidFill>
              </a:rPr>
              <a:t>Direct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 Wages’ </a:t>
            </a:r>
            <a:r>
              <a:rPr lang="en-IN" sz="2000" dirty="0">
                <a:solidFill>
                  <a:schemeClr val="bg1"/>
                </a:solidFill>
              </a:rPr>
              <a:t>where you calculate the sum of column 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Calculate the Direct to Total Labor ratio for the industry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9501187" y="2895600"/>
            <a:ext cx="1295400" cy="21185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837086" y="2895600"/>
            <a:ext cx="950101" cy="21553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7" name="Connector: Elbow 6"/>
          <p:cNvCxnSpPr>
            <a:cxnSpLocks/>
            <a:endCxn id="42" idx="2"/>
          </p:cNvCxnSpPr>
          <p:nvPr/>
        </p:nvCxnSpPr>
        <p:spPr>
          <a:xfrm>
            <a:off x="2719387" y="4724400"/>
            <a:ext cx="8592750" cy="326547"/>
          </a:xfrm>
          <a:prstGeom prst="bentConnector4">
            <a:avLst>
              <a:gd name="adj1" fmla="val 6386"/>
              <a:gd name="adj2" fmla="val 32055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>
            <a:cxnSpLocks/>
            <a:endCxn id="33" idx="0"/>
          </p:cNvCxnSpPr>
          <p:nvPr/>
        </p:nvCxnSpPr>
        <p:spPr>
          <a:xfrm>
            <a:off x="2643187" y="2057400"/>
            <a:ext cx="7505700" cy="8382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9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BE45A8-F8A5-4E5E-AAB9-9A9B74BB1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" t="22654" r="42890" b="36343"/>
          <a:stretch/>
        </p:blipFill>
        <p:spPr>
          <a:xfrm>
            <a:off x="3481387" y="1514168"/>
            <a:ext cx="8651982" cy="35912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5. Label Column H</a:t>
            </a:r>
            <a:r>
              <a:rPr lang="en-IN" sz="2000" dirty="0">
                <a:solidFill>
                  <a:srgbClr val="FF0000"/>
                </a:solidFill>
              </a:rPr>
              <a:t> </a:t>
            </a:r>
            <a:r>
              <a:rPr lang="en-IN" sz="2000" i="1" dirty="0">
                <a:solidFill>
                  <a:schemeClr val="bg1"/>
                </a:solidFill>
              </a:rPr>
              <a:t>‘Direct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 to Total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 Ratio’</a:t>
            </a:r>
            <a:r>
              <a:rPr lang="en-IN" sz="2000" dirty="0">
                <a:solidFill>
                  <a:schemeClr val="bg1"/>
                </a:solidFill>
              </a:rPr>
              <a:t> and calculate by dividing ‘</a:t>
            </a:r>
            <a:r>
              <a:rPr lang="en-IN" sz="2000" i="1" dirty="0">
                <a:solidFill>
                  <a:schemeClr val="bg1"/>
                </a:solidFill>
              </a:rPr>
              <a:t>Direct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 Wages’ </a:t>
            </a:r>
            <a:r>
              <a:rPr lang="en-IN" sz="2000" dirty="0">
                <a:solidFill>
                  <a:schemeClr val="bg1"/>
                </a:solidFill>
              </a:rPr>
              <a:t>by </a:t>
            </a:r>
            <a:r>
              <a:rPr lang="en-IN" sz="2000" i="1" dirty="0">
                <a:solidFill>
                  <a:schemeClr val="bg1"/>
                </a:solidFill>
              </a:rPr>
              <a:t>‘Total wages’ </a:t>
            </a:r>
            <a:r>
              <a:rPr lang="en-IN" sz="2000" dirty="0">
                <a:solidFill>
                  <a:schemeClr val="bg1"/>
                </a:solidFill>
              </a:rPr>
              <a:t>(Column G4 / Column F4).</a:t>
            </a:r>
            <a:endParaRPr lang="en-IN" sz="2000" i="1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Calculate the Direct to Total Labor ratio for the industry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06187" y="2971800"/>
            <a:ext cx="762000" cy="1676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1" name="Connector: Elbow 20"/>
          <p:cNvCxnSpPr>
            <a:cxnSpLocks/>
            <a:endCxn id="33" idx="0"/>
          </p:cNvCxnSpPr>
          <p:nvPr/>
        </p:nvCxnSpPr>
        <p:spPr>
          <a:xfrm>
            <a:off x="2871787" y="1905000"/>
            <a:ext cx="8915400" cy="10668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8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9787" y="2514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N" sz="2000" b="1" dirty="0"/>
              <a:t>Use the U.S. Direct-to-Total </a:t>
            </a:r>
            <a:r>
              <a:rPr lang="en-IN" sz="2000" b="1" dirty="0" err="1"/>
              <a:t>Labor</a:t>
            </a:r>
            <a:r>
              <a:rPr lang="en-IN" sz="2000" b="1" dirty="0"/>
              <a:t> ratio as a proxy ratio when building an Industry Cost Profile for a country where only information for Total Wages is available.</a:t>
            </a:r>
            <a:endParaRPr lang="en-IN" sz="2000" b="1" i="1" dirty="0"/>
          </a:p>
        </p:txBody>
      </p:sp>
    </p:spTree>
    <p:extLst>
      <p:ext uri="{BB962C8B-B14F-4D97-AF65-F5344CB8AC3E}">
        <p14:creationId xmlns:p14="http://schemas.microsoft.com/office/powerpoint/2010/main" val="217286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12912" y="4368748"/>
            <a:ext cx="6854400" cy="162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And click on </a:t>
            </a:r>
            <a:r>
              <a:rPr lang="en-IN" sz="2000" i="1" dirty="0">
                <a:solidFill>
                  <a:schemeClr val="bg1"/>
                </a:solidFill>
              </a:rPr>
              <a:t>OES ‘Databases’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2. Click on ‘</a:t>
            </a:r>
            <a:r>
              <a:rPr lang="en-IN" sz="2000" i="1" dirty="0">
                <a:solidFill>
                  <a:schemeClr val="bg1"/>
                </a:solidFill>
              </a:rPr>
              <a:t>One-screen data search’</a:t>
            </a: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1</a:t>
              </a:r>
              <a:endParaRPr lang="en-US" sz="2500" kern="12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33387" y="2057400"/>
            <a:ext cx="2514599" cy="7239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https://www.bls.gov/oes/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84" y="1371600"/>
            <a:ext cx="5867400" cy="2735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Rounded Rectangle 34"/>
          <p:cNvSpPr/>
          <p:nvPr/>
        </p:nvSpPr>
        <p:spPr>
          <a:xfrm>
            <a:off x="7824787" y="3505200"/>
            <a:ext cx="1295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510587" y="5257800"/>
            <a:ext cx="609600" cy="602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19387" y="3200400"/>
            <a:ext cx="5105400" cy="419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719387" y="4139457"/>
            <a:ext cx="5753100" cy="13088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6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3. Select ‘</a:t>
            </a:r>
            <a:r>
              <a:rPr lang="en-IN" sz="2000" i="1" dirty="0">
                <a:solidFill>
                  <a:schemeClr val="bg1"/>
                </a:solidFill>
              </a:rPr>
              <a:t>Multiple occupations for one industry’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4. Find the appropriate industry sector for the NAICS code you are looking up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1</a:t>
              </a:r>
              <a:endParaRPr lang="en-US" sz="250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371600"/>
            <a:ext cx="4724400" cy="2233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3962400"/>
            <a:ext cx="4267200" cy="2460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ounded Rectangle 29"/>
          <p:cNvSpPr/>
          <p:nvPr/>
        </p:nvSpPr>
        <p:spPr>
          <a:xfrm>
            <a:off x="4167187" y="3265019"/>
            <a:ext cx="546461" cy="3476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95774" y="5008798"/>
            <a:ext cx="1737074" cy="195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67187" y="6172200"/>
            <a:ext cx="546461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95774" y="2755613"/>
            <a:ext cx="1813274" cy="2923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19387" y="2273329"/>
            <a:ext cx="1447800" cy="4870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19387" y="4191000"/>
            <a:ext cx="1447800" cy="8177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1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2903"/>
          <a:stretch/>
        </p:blipFill>
        <p:spPr>
          <a:xfrm>
            <a:off x="4539300" y="4038600"/>
            <a:ext cx="7604090" cy="2544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1</a:t>
              </a:r>
              <a:endParaRPr lang="en-US" sz="2500" kern="12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4548187" y="1371600"/>
            <a:ext cx="4267200" cy="2209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ounded Rectangle 24"/>
          <p:cNvSpPr/>
          <p:nvPr/>
        </p:nvSpPr>
        <p:spPr>
          <a:xfrm>
            <a:off x="5386387" y="4629742"/>
            <a:ext cx="1737074" cy="195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948987" y="6019800"/>
            <a:ext cx="546461" cy="3809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33987" y="2470666"/>
            <a:ext cx="1739491" cy="14691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5. Highlight the industry NAICS code of interest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6. Select ‘</a:t>
            </a:r>
            <a:r>
              <a:rPr lang="en-IN" sz="2000" i="1" dirty="0">
                <a:solidFill>
                  <a:schemeClr val="bg1"/>
                </a:solidFill>
              </a:rPr>
              <a:t>All occupations in this list’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41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cxnSp>
        <p:nvCxnSpPr>
          <p:cNvPr id="36" name="Straight Arrow Connector 35"/>
          <p:cNvCxnSpPr>
            <a:endCxn id="33" idx="1"/>
          </p:cNvCxnSpPr>
          <p:nvPr/>
        </p:nvCxnSpPr>
        <p:spPr>
          <a:xfrm>
            <a:off x="2706278" y="2292498"/>
            <a:ext cx="2527709" cy="25162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25" idx="1"/>
          </p:cNvCxnSpPr>
          <p:nvPr/>
        </p:nvCxnSpPr>
        <p:spPr>
          <a:xfrm>
            <a:off x="2706278" y="3262603"/>
            <a:ext cx="2680109" cy="14649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93059-3A87-4125-89CA-CF562FD1B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1" t="12330" r="40713" b="36057"/>
          <a:stretch/>
        </p:blipFill>
        <p:spPr>
          <a:xfrm>
            <a:off x="3557587" y="1295400"/>
            <a:ext cx="8229600" cy="49460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7. Highlight both </a:t>
            </a:r>
            <a:r>
              <a:rPr lang="en-IN" sz="2000" i="1" dirty="0">
                <a:solidFill>
                  <a:schemeClr val="bg1"/>
                </a:solidFill>
              </a:rPr>
              <a:t>‘Employment’ </a:t>
            </a:r>
            <a:r>
              <a:rPr lang="en-IN" sz="2000" dirty="0">
                <a:solidFill>
                  <a:schemeClr val="bg1"/>
                </a:solidFill>
              </a:rPr>
              <a:t>and </a:t>
            </a:r>
            <a:r>
              <a:rPr lang="en-IN" sz="2000" i="1" dirty="0">
                <a:solidFill>
                  <a:schemeClr val="bg1"/>
                </a:solidFill>
              </a:rPr>
              <a:t>‘Annual mean wage’</a:t>
            </a: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8. Select the most recent release date and ‘</a:t>
            </a:r>
            <a:r>
              <a:rPr lang="en-IN" sz="2000" i="1" dirty="0">
                <a:solidFill>
                  <a:schemeClr val="bg1"/>
                </a:solidFill>
              </a:rPr>
              <a:t>EXCEL’</a:t>
            </a:r>
            <a:r>
              <a:rPr lang="en-IN" sz="2000" dirty="0">
                <a:solidFill>
                  <a:schemeClr val="bg1"/>
                </a:solidFill>
              </a:rPr>
              <a:t> as the output type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When you click ‘</a:t>
            </a:r>
            <a:r>
              <a:rPr lang="en-IN" sz="2000" i="1" dirty="0">
                <a:solidFill>
                  <a:schemeClr val="bg1"/>
                </a:solidFill>
              </a:rPr>
              <a:t>continue’</a:t>
            </a:r>
            <a:r>
              <a:rPr lang="en-IN" sz="2000" dirty="0">
                <a:solidFill>
                  <a:schemeClr val="bg1"/>
                </a:solidFill>
              </a:rPr>
              <a:t> an excel file will download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1</a:t>
              </a:r>
              <a:endParaRPr lang="en-US" sz="2500" kern="1200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0644187" y="3886200"/>
            <a:ext cx="838200" cy="5338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86187" y="5029200"/>
            <a:ext cx="840558" cy="2908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91387" y="5257800"/>
            <a:ext cx="16002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6188" y="2286000"/>
            <a:ext cx="13716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86188" y="2971800"/>
            <a:ext cx="1600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644187" y="5334000"/>
            <a:ext cx="11430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Download industry wage data from the U.S. Bureau of Labor Statistics</a:t>
            </a:r>
          </a:p>
        </p:txBody>
      </p:sp>
      <p:cxnSp>
        <p:nvCxnSpPr>
          <p:cNvPr id="41" name="Straight Arrow Connector 40"/>
          <p:cNvCxnSpPr>
            <a:cxnSpLocks/>
            <a:endCxn id="33" idx="1"/>
          </p:cNvCxnSpPr>
          <p:nvPr/>
        </p:nvCxnSpPr>
        <p:spPr>
          <a:xfrm>
            <a:off x="2070589" y="2454915"/>
            <a:ext cx="1715599" cy="215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endCxn id="36" idx="1"/>
          </p:cNvCxnSpPr>
          <p:nvPr/>
        </p:nvCxnSpPr>
        <p:spPr>
          <a:xfrm>
            <a:off x="2110364" y="2492814"/>
            <a:ext cx="1675824" cy="6313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endCxn id="25" idx="1"/>
          </p:cNvCxnSpPr>
          <p:nvPr/>
        </p:nvCxnSpPr>
        <p:spPr>
          <a:xfrm>
            <a:off x="2490787" y="3733800"/>
            <a:ext cx="1295400" cy="14408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25" idx="3"/>
          </p:cNvCxnSpPr>
          <p:nvPr/>
        </p:nvCxnSpPr>
        <p:spPr>
          <a:xfrm>
            <a:off x="4626745" y="5174624"/>
            <a:ext cx="1795990" cy="1454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30" idx="3"/>
            <a:endCxn id="54" idx="1"/>
          </p:cNvCxnSpPr>
          <p:nvPr/>
        </p:nvCxnSpPr>
        <p:spPr>
          <a:xfrm>
            <a:off x="8891587" y="5372100"/>
            <a:ext cx="1752600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7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1. Open the downloaded excel file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Select which occupations are Direct Labor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CD6224-8AD4-4205-B2BB-023A39E48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" t="17921" r="64180" b="17563"/>
          <a:stretch/>
        </p:blipFill>
        <p:spPr>
          <a:xfrm>
            <a:off x="3709987" y="1447800"/>
            <a:ext cx="533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733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0E64C6-0AE1-4632-84FE-9BD7927D9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" t="25663" r="65389" b="36631"/>
          <a:stretch/>
        </p:blipFill>
        <p:spPr>
          <a:xfrm>
            <a:off x="3938587" y="1447799"/>
            <a:ext cx="6858000" cy="44207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2. Label Column D </a:t>
            </a:r>
            <a:r>
              <a:rPr lang="en-IN" sz="2000" i="1" dirty="0">
                <a:solidFill>
                  <a:schemeClr val="bg1"/>
                </a:solidFill>
              </a:rPr>
              <a:t>‘Direct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’</a:t>
            </a: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3. Label which occupations are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Select which occupations are Direct Labor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653587" y="3238152"/>
            <a:ext cx="867759" cy="5718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829799" y="3886200"/>
            <a:ext cx="585788" cy="2057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20387" y="51888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Label the direct labor occupations (y/n)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14787" y="3810000"/>
            <a:ext cx="1752600" cy="2133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7" name="Connector: Elbow 16"/>
          <p:cNvCxnSpPr>
            <a:cxnSpLocks/>
            <a:endCxn id="12" idx="0"/>
          </p:cNvCxnSpPr>
          <p:nvPr/>
        </p:nvCxnSpPr>
        <p:spPr>
          <a:xfrm>
            <a:off x="2520347" y="2025390"/>
            <a:ext cx="7567120" cy="121276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>
            <a:cxnSpLocks/>
            <a:endCxn id="24" idx="1"/>
          </p:cNvCxnSpPr>
          <p:nvPr/>
        </p:nvCxnSpPr>
        <p:spPr>
          <a:xfrm>
            <a:off x="1881187" y="3048000"/>
            <a:ext cx="2133600" cy="18288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20" idx="0"/>
          </p:cNvCxnSpPr>
          <p:nvPr/>
        </p:nvCxnSpPr>
        <p:spPr>
          <a:xfrm rot="16200000" flipV="1">
            <a:off x="10903377" y="4495493"/>
            <a:ext cx="350102" cy="1036518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93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7" t="34940" r="1965"/>
          <a:stretch/>
        </p:blipFill>
        <p:spPr>
          <a:xfrm>
            <a:off x="3786187" y="2305665"/>
            <a:ext cx="6683604" cy="2342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4.  Do not label any occupation that has a SOC code that ends in “O” as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, as these are higher-level groupings that contains multiple occupations.  If you label and include them you will end up double counting the numbers.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Select which occupations are Direct Labor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852987" y="2971800"/>
            <a:ext cx="883782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52987" y="3810000"/>
            <a:ext cx="8382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52987" y="4343400"/>
            <a:ext cx="7620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35" name="Straight Arrow Connector 34"/>
          <p:cNvCxnSpPr>
            <a:cxnSpLocks/>
            <a:stCxn id="55" idx="1"/>
            <a:endCxn id="12" idx="3"/>
          </p:cNvCxnSpPr>
          <p:nvPr/>
        </p:nvCxnSpPr>
        <p:spPr>
          <a:xfrm flipH="1" flipV="1">
            <a:off x="5736769" y="3124200"/>
            <a:ext cx="4667892" cy="44761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stCxn id="55" idx="1"/>
            <a:endCxn id="32" idx="3"/>
          </p:cNvCxnSpPr>
          <p:nvPr/>
        </p:nvCxnSpPr>
        <p:spPr>
          <a:xfrm flipH="1">
            <a:off x="5691187" y="3571816"/>
            <a:ext cx="4713474" cy="3524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stCxn id="55" idx="1"/>
            <a:endCxn id="33" idx="3"/>
          </p:cNvCxnSpPr>
          <p:nvPr/>
        </p:nvCxnSpPr>
        <p:spPr>
          <a:xfrm flipH="1">
            <a:off x="5614987" y="3571816"/>
            <a:ext cx="4789674" cy="9239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04661" y="340253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D6525"/>
                </a:solidFill>
              </a:rPr>
              <a:t>SOC codes</a:t>
            </a:r>
          </a:p>
        </p:txBody>
      </p:sp>
    </p:spTree>
    <p:extLst>
      <p:ext uri="{BB962C8B-B14F-4D97-AF65-F5344CB8AC3E}">
        <p14:creationId xmlns:p14="http://schemas.microsoft.com/office/powerpoint/2010/main" val="331925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175"/>
          <a:stretch/>
        </p:blipFill>
        <p:spPr>
          <a:xfrm>
            <a:off x="3709987" y="2286000"/>
            <a:ext cx="7483236" cy="2262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1. Label Column E </a:t>
            </a:r>
            <a:r>
              <a:rPr lang="en-IN" sz="2000" i="1" dirty="0">
                <a:solidFill>
                  <a:schemeClr val="bg1"/>
                </a:solidFill>
              </a:rPr>
              <a:t>‘Direct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 Wages’</a:t>
            </a: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2. Multiply the values of column B and column C for all occupations that you labelled as </a:t>
            </a:r>
            <a:r>
              <a:rPr lang="en-IN" sz="2000" i="1" dirty="0">
                <a:solidFill>
                  <a:schemeClr val="bg1"/>
                </a:solidFill>
              </a:rPr>
              <a:t>‘Direct </a:t>
            </a:r>
            <a:r>
              <a:rPr lang="en-IN" sz="2000" i="1" dirty="0" err="1">
                <a:solidFill>
                  <a:schemeClr val="bg1"/>
                </a:solidFill>
              </a:rPr>
              <a:t>Labor</a:t>
            </a:r>
            <a:r>
              <a:rPr lang="en-IN" sz="2000" i="1" dirty="0">
                <a:solidFill>
                  <a:schemeClr val="bg1"/>
                </a:solidFill>
              </a:rPr>
              <a:t>’, </a:t>
            </a:r>
            <a:r>
              <a:rPr lang="en-IN" sz="2000" dirty="0">
                <a:solidFill>
                  <a:schemeClr val="bg1"/>
                </a:solidFill>
              </a:rPr>
              <a:t>this gives you the total wages for that occupation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Calculate the Direct to Total Labor ratio for the industry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9653587" y="4114800"/>
            <a:ext cx="964507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29787" y="3048000"/>
            <a:ext cx="1517760" cy="5053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7" name="Connector: Elbow 16"/>
          <p:cNvCxnSpPr>
            <a:cxnSpLocks/>
            <a:endCxn id="18" idx="0"/>
          </p:cNvCxnSpPr>
          <p:nvPr/>
        </p:nvCxnSpPr>
        <p:spPr>
          <a:xfrm>
            <a:off x="2719387" y="1905000"/>
            <a:ext cx="7769280" cy="11430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/>
          <p:cNvCxnSpPr>
            <a:cxnSpLocks/>
            <a:endCxn id="29" idx="2"/>
          </p:cNvCxnSpPr>
          <p:nvPr/>
        </p:nvCxnSpPr>
        <p:spPr>
          <a:xfrm flipV="1">
            <a:off x="2338387" y="4572000"/>
            <a:ext cx="7797454" cy="1524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46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9EB587F0-2227-4F30-8FF0-2642E79613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7DE92C-7591-490D-943A-90AFFDFA7159}"/>
</file>

<file path=customXml/itemProps3.xml><?xml version="1.0" encoding="utf-8"?>
<ds:datastoreItem xmlns:ds="http://schemas.openxmlformats.org/officeDocument/2006/customXml" ds:itemID="{91519BC6-7EE3-4773-A690-B2D79489AE8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ff8bcfcb-4344-44cf-9f08-daa529b9a53e"/>
    <ds:schemaRef ds:uri="http://schemas.microsoft.com/office/infopath/2007/PartnerControls"/>
    <ds:schemaRef ds:uri="http://purl.org/dc/terms/"/>
    <ds:schemaRef ds:uri="b58ae008-966b-4bff-8a7d-37abbecab93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8998</TotalTime>
  <Words>543</Words>
  <Application>Microsoft Office PowerPoint</Application>
  <PresentationFormat>Custom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Cambria</vt:lpstr>
      <vt:lpstr>Wingdings</vt:lpstr>
      <vt:lpstr>Wingdings 2</vt:lpstr>
      <vt:lpstr>Concourse</vt:lpstr>
      <vt:lpstr>How to estimate the Direct-to-Total Labor Ratio using U.S. Bureau of Labor Statistics</vt:lpstr>
      <vt:lpstr>Download industry wage data from the U.S. Bureau of Labor Statistics</vt:lpstr>
      <vt:lpstr>Download industry wage data from the U.S. Bureau of Labor Statistics</vt:lpstr>
      <vt:lpstr>Download industry wage data from the U.S. Bureau of Labor Statistics</vt:lpstr>
      <vt:lpstr>Download industry wage data from the U.S. Bureau of Labor Statistics</vt:lpstr>
      <vt:lpstr>Select which occupations are Direct Labor</vt:lpstr>
      <vt:lpstr>Select which occupations are Direct Labor</vt:lpstr>
      <vt:lpstr>Select which occupations are Direct Labor</vt:lpstr>
      <vt:lpstr>Calculate the Direct to Total Labor ratio for the industry</vt:lpstr>
      <vt:lpstr>Calculate the Direct to Total Labor ratio for the industry</vt:lpstr>
      <vt:lpstr>Calculate the Direct to Total Labor ratio for the industry</vt:lpstr>
      <vt:lpstr>Tip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352</cp:revision>
  <dcterms:created xsi:type="dcterms:W3CDTF">2015-03-30T07:09:58Z</dcterms:created>
  <dcterms:modified xsi:type="dcterms:W3CDTF">2021-02-12T08:33:56Z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